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5099" embedTrueTypeFonts="1" saveSubsetFonts="1">
  <p:sldMasterIdLst>
    <p:sldMasterId id="2147483672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70" r:id="rId6"/>
    <p:sldId id="260" r:id="rId7"/>
    <p:sldId id="269" r:id="rId8"/>
    <p:sldId id="261" r:id="rId9"/>
    <p:sldId id="262" r:id="rId10"/>
    <p:sldId id="263" r:id="rId11"/>
    <p:sldId id="271" r:id="rId12"/>
    <p:sldId id="264" r:id="rId13"/>
    <p:sldId id="290" r:id="rId14"/>
    <p:sldId id="291" r:id="rId15"/>
    <p:sldId id="292" r:id="rId16"/>
    <p:sldId id="272" r:id="rId17"/>
    <p:sldId id="293" r:id="rId18"/>
    <p:sldId id="294" r:id="rId19"/>
    <p:sldId id="295" r:id="rId20"/>
    <p:sldId id="276" r:id="rId21"/>
    <p:sldId id="277" r:id="rId22"/>
    <p:sldId id="278" r:id="rId23"/>
    <p:sldId id="302" r:id="rId24"/>
    <p:sldId id="280" r:id="rId25"/>
    <p:sldId id="289" r:id="rId26"/>
    <p:sldId id="281" r:id="rId27"/>
    <p:sldId id="286" r:id="rId28"/>
    <p:sldId id="288" r:id="rId29"/>
    <p:sldId id="282" r:id="rId30"/>
    <p:sldId id="287" r:id="rId31"/>
    <p:sldId id="296" r:id="rId32"/>
    <p:sldId id="297" r:id="rId33"/>
    <p:sldId id="298" r:id="rId34"/>
    <p:sldId id="299" r:id="rId35"/>
    <p:sldId id="300" r:id="rId36"/>
    <p:sldId id="311" r:id="rId37"/>
    <p:sldId id="350" r:id="rId38"/>
    <p:sldId id="337" r:id="rId39"/>
    <p:sldId id="330" r:id="rId40"/>
    <p:sldId id="336" r:id="rId41"/>
    <p:sldId id="317" r:id="rId42"/>
    <p:sldId id="313" r:id="rId43"/>
    <p:sldId id="314" r:id="rId44"/>
    <p:sldId id="335" r:id="rId45"/>
    <p:sldId id="339" r:id="rId46"/>
    <p:sldId id="334" r:id="rId47"/>
    <p:sldId id="340" r:id="rId48"/>
    <p:sldId id="333" r:id="rId49"/>
    <p:sldId id="348" r:id="rId50"/>
    <p:sldId id="345" r:id="rId51"/>
    <p:sldId id="341" r:id="rId52"/>
    <p:sldId id="342" r:id="rId53"/>
    <p:sldId id="343" r:id="rId54"/>
    <p:sldId id="347" r:id="rId55"/>
    <p:sldId id="346" r:id="rId56"/>
    <p:sldId id="320" r:id="rId57"/>
    <p:sldId id="321" r:id="rId58"/>
    <p:sldId id="331" r:id="rId59"/>
    <p:sldId id="332" r:id="rId60"/>
    <p:sldId id="327" r:id="rId61"/>
    <p:sldId id="328" r:id="rId62"/>
    <p:sldId id="322" r:id="rId63"/>
    <p:sldId id="329" r:id="rId64"/>
    <p:sldId id="316" r:id="rId65"/>
    <p:sldId id="352" r:id="rId66"/>
    <p:sldId id="304" r:id="rId67"/>
    <p:sldId id="305" r:id="rId68"/>
    <p:sldId id="310" r:id="rId69"/>
  </p:sldIdLst>
  <p:sldSz cx="12192000" cy="6858000"/>
  <p:notesSz cx="6858000" cy="9144000"/>
  <p:embeddedFontLst>
    <p:embeddedFont>
      <p:font typeface="나눔고딕 ExtraBold"/>
      <p:bold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배달의민족 주아" panose="02020603020101020101"/>
      <p:regular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나눔바른고딕"/>
      <p:regular r:id="rId81"/>
      <p:bold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FF99"/>
    <a:srgbClr val="FF99CC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39" d="100"/>
          <a:sy n="39" d="100"/>
        </p:scale>
        <p:origin x="4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77AE1-8112-4CF0-86BC-FB652D69147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8D9A8-587E-415D-B2AE-FCBF61645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9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8D9A8-587E-415D-B2AE-FCBF616458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6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8D9A8-587E-415D-B2AE-FCBF616458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2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7907-216D-4E13-BE8F-E513DF610AFB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78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93C6-BFDF-45D0-B9DA-C8E4456B9511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9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3454-EAB2-4649-B37C-89C99AEF7951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22B5-ECD0-4CEE-B4A8-9B0460D8C9D0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2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58F9-539F-4ACA-89A3-4C4951640D7E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67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B7648-3BC1-4A93-A374-D2D14E4400AB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8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9D88-7E82-4245-B546-545784F16062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80D97-4EC7-423B-9812-6640F4FE0597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7EFE3-FCB7-48F0-9122-DB21CD046184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9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83A3-EB89-44FF-885A-910D2599C10D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88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F45FC-2DF5-4C4D-984F-238929B0C0BD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5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36D7-28B3-4B3F-8009-7FBF56248FD6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BEDCA-40B2-49B1-BD77-E59148488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donutbook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fficecon.co.kr/" TargetMode="External"/><Relationship Id="rId5" Type="http://schemas.openxmlformats.org/officeDocument/2006/relationships/hyperlink" Target="http://www.gifticon.com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25415" y="1044475"/>
            <a:ext cx="9929447" cy="4873771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000" dirty="0">
                <a:solidFill>
                  <a:srgbClr val="FF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함께하는 기쁨 </a:t>
            </a:r>
            <a:endParaRPr lang="en-US" altLang="ko-KR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6000" dirty="0">
                <a:solidFill>
                  <a:srgbClr val="FF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6000" dirty="0" err="1">
                <a:solidFill>
                  <a:srgbClr val="FF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쉐어콘</a:t>
            </a:r>
            <a:r>
              <a:rPr lang="en-US" altLang="ko-KR" sz="6000" dirty="0">
                <a:solidFill>
                  <a:srgbClr val="FF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51" y="0"/>
            <a:ext cx="2234469" cy="22344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30031" y="283855"/>
            <a:ext cx="1350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2019 PORTFOLIO</a:t>
            </a:r>
          </a:p>
        </p:txBody>
      </p:sp>
    </p:spTree>
    <p:extLst>
      <p:ext uri="{BB962C8B-B14F-4D97-AF65-F5344CB8AC3E}">
        <p14:creationId xmlns:p14="http://schemas.microsoft.com/office/powerpoint/2010/main" val="41781021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73866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2.</a:t>
            </a:r>
            <a:r>
              <a:rPr lang="ko-KR" altLang="en-US" sz="24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역할분담 및 일정</a:t>
            </a:r>
            <a:endParaRPr lang="en-US" altLang="ko-KR" sz="24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역할분담</a:t>
            </a:r>
            <a:endParaRPr lang="ko-KR" altLang="en-US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18798" y="2891186"/>
            <a:ext cx="1406421" cy="3393237"/>
          </a:xfrm>
          <a:prstGeom prst="roundRect">
            <a:avLst/>
          </a:prstGeom>
          <a:solidFill>
            <a:schemeClr val="bg1">
              <a:alpha val="65000"/>
            </a:scheme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5641" y="2887932"/>
            <a:ext cx="1406421" cy="3393237"/>
          </a:xfrm>
          <a:prstGeom prst="roundRect">
            <a:avLst/>
          </a:prstGeom>
          <a:solidFill>
            <a:schemeClr val="bg1">
              <a:alpha val="65000"/>
            </a:scheme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52484" y="2887931"/>
            <a:ext cx="1406421" cy="3393237"/>
          </a:xfrm>
          <a:prstGeom prst="roundRect">
            <a:avLst/>
          </a:prstGeom>
          <a:solidFill>
            <a:schemeClr val="bg1">
              <a:alpha val="65000"/>
            </a:scheme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90697" y="2919571"/>
            <a:ext cx="1406421" cy="3393237"/>
          </a:xfrm>
          <a:prstGeom prst="roundRect">
            <a:avLst/>
          </a:prstGeom>
          <a:solidFill>
            <a:schemeClr val="bg1">
              <a:alpha val="65000"/>
            </a:scheme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105026" y="2931332"/>
            <a:ext cx="1406421" cy="3427614"/>
          </a:xfrm>
          <a:prstGeom prst="roundRect">
            <a:avLst/>
          </a:prstGeom>
          <a:solidFill>
            <a:schemeClr val="bg1">
              <a:alpha val="65000"/>
            </a:scheme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33060" y="2891187"/>
            <a:ext cx="1406421" cy="3393237"/>
          </a:xfrm>
          <a:prstGeom prst="roundRect">
            <a:avLst/>
          </a:prstGeom>
          <a:solidFill>
            <a:schemeClr val="bg1">
              <a:alpha val="65000"/>
            </a:scheme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6" y="891397"/>
            <a:ext cx="1269841" cy="2539682"/>
          </a:xfrm>
          <a:prstGeom prst="rect">
            <a:avLst/>
          </a:prstGeom>
        </p:spPr>
      </p:pic>
      <p:pic>
        <p:nvPicPr>
          <p:cNvPr id="8" name="Picture 2" descr="pers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1" y="1759612"/>
            <a:ext cx="1214700" cy="12147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pic>
        <p:nvPicPr>
          <p:cNvPr id="9" name="Picture 2" descr="pers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75" y="1759612"/>
            <a:ext cx="1214700" cy="12147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pic>
        <p:nvPicPr>
          <p:cNvPr id="10" name="Picture 2" descr="pers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183" y="1792862"/>
            <a:ext cx="1214700" cy="12147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pic>
        <p:nvPicPr>
          <p:cNvPr id="11" name="Picture 2" descr="pers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51" y="1791253"/>
            <a:ext cx="1214700" cy="12147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13" name="TextBox 12"/>
          <p:cNvSpPr txBox="1"/>
          <p:nvPr/>
        </p:nvSpPr>
        <p:spPr>
          <a:xfrm>
            <a:off x="550434" y="3106755"/>
            <a:ext cx="1972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강재남</a:t>
            </a:r>
            <a:endParaRPr lang="en-US" altLang="ko-KR" sz="1600" dirty="0" smtClean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총괄</a:t>
            </a: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 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관리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9072" y="991892"/>
            <a:ext cx="566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팀장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5327" y="3106755"/>
            <a:ext cx="19727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김도훈</a:t>
            </a:r>
            <a:endParaRPr lang="en-US" altLang="ko-KR" sz="16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공지사항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이벤트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카테고리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페이지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1065" y="3093427"/>
            <a:ext cx="1972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이한솔</a:t>
            </a:r>
            <a:endParaRPr lang="en-US" altLang="ko-KR" sz="1600" dirty="0" smtClean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</a:t>
            </a: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공지사항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이벤트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이메일인증</a:t>
            </a: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0705" y="3097817"/>
            <a:ext cx="2169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박상현</a:t>
            </a:r>
            <a:endParaRPr lang="en-US" altLang="ko-KR" sz="1600" dirty="0" smtClean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상품 목록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페이지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카테고리</a:t>
            </a: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아이디 </a:t>
            </a:r>
            <a:endParaRPr lang="en-US" altLang="ko-KR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25544" y="3102207"/>
            <a:ext cx="216997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윤태구</a:t>
            </a:r>
            <a:endParaRPr lang="en-US" altLang="ko-KR" sz="1600" dirty="0" smtClean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QNA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상품목록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상세페이지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주문목록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구매 후기 구현</a:t>
            </a:r>
            <a:endParaRPr lang="en-US" altLang="ko-KR" sz="14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3420" y="3104813"/>
            <a:ext cx="216997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남수빈</a:t>
            </a:r>
            <a:endParaRPr lang="en-US" altLang="ko-KR" sz="16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탈퇴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수정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리뷰리스트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구매후기 구현</a:t>
            </a:r>
            <a:endParaRPr lang="en-US" altLang="ko-KR" sz="16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Picture 4" descr="perso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308" y="1759612"/>
            <a:ext cx="1324548" cy="127798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4571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1691" y="198072"/>
            <a:ext cx="3109796" cy="73866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2.</a:t>
            </a:r>
            <a:r>
              <a:rPr lang="ko-KR" altLang="en-US" sz="24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역할분담 및 일정</a:t>
            </a:r>
            <a:endParaRPr lang="en-US" altLang="ko-KR" sz="24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작업일정</a:t>
            </a:r>
            <a:endParaRPr lang="ko-KR" altLang="en-US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5" y="936736"/>
            <a:ext cx="10491621" cy="53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50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38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79" y="1280603"/>
            <a:ext cx="8924925" cy="42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32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38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1181758"/>
            <a:ext cx="8905875" cy="2913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4156692"/>
            <a:ext cx="8915400" cy="14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1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38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0" y="1464450"/>
            <a:ext cx="8924925" cy="40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42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38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82" y="1358117"/>
            <a:ext cx="8905875" cy="39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128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5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55" y="1280228"/>
            <a:ext cx="7543800" cy="1903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55" y="3624349"/>
            <a:ext cx="7543800" cy="17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720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5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1464450"/>
            <a:ext cx="7705812" cy="2223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4128119"/>
            <a:ext cx="7705812" cy="12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29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5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62" y="2786062"/>
            <a:ext cx="7553325" cy="1285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14" y="1377188"/>
            <a:ext cx="7562850" cy="1085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14" y="4312053"/>
            <a:ext cx="75438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71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명세서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5640" y="569956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3583343"/>
            <a:ext cx="7553325" cy="17656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1280227"/>
            <a:ext cx="7562850" cy="17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86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164124"/>
            <a:ext cx="11734800" cy="647113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631" y="2122420"/>
            <a:ext cx="1336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8000" dirty="0">
              <a:solidFill>
                <a:srgbClr val="FF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83541" y="341602"/>
            <a:ext cx="6100997" cy="6116179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908425" y="818296"/>
            <a:ext cx="465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4800" dirty="0">
              <a:solidFill>
                <a:srgbClr val="FF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8425" y="2009271"/>
            <a:ext cx="545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역할분담 및 일정</a:t>
            </a:r>
            <a:endParaRPr lang="ko-KR" altLang="en-US" sz="4800" dirty="0">
              <a:solidFill>
                <a:srgbClr val="FF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8425" y="3151119"/>
            <a:ext cx="610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lang="ko-KR" altLang="en-US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설계</a:t>
            </a:r>
            <a:endParaRPr lang="ko-KR" altLang="en-US" sz="4800" dirty="0">
              <a:solidFill>
                <a:srgbClr val="FF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08425" y="4215342"/>
            <a:ext cx="689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ko-KR" altLang="en-US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화면구성</a:t>
            </a:r>
            <a:endParaRPr lang="ko-KR" altLang="en-US" sz="4800" dirty="0">
              <a:solidFill>
                <a:srgbClr val="FF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08425" y="5439919"/>
            <a:ext cx="689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r>
              <a:rPr lang="en-US" altLang="ko-KR" sz="4800" dirty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QNA </a:t>
            </a:r>
            <a:r>
              <a:rPr lang="ko-KR" altLang="en-US" sz="4800" dirty="0" smtClean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ko-KR" altLang="en-US" sz="4800" dirty="0">
                <a:solidFill>
                  <a:srgbClr val="FF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04426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30" y="682708"/>
            <a:ext cx="10161017" cy="5782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USE CASE DIAGRAM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739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7" y="573437"/>
            <a:ext cx="11104839" cy="5827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USE CASE DIAGRAM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804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5" y="725343"/>
            <a:ext cx="10101263" cy="5803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USE CASE DIAGRAM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54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ER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다이아 그램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95" y="-428149"/>
            <a:ext cx="8312727" cy="51035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60" y="1416284"/>
            <a:ext cx="9328582" cy="48719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8092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56502" y="5675147"/>
            <a:ext cx="187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0" y="1328511"/>
            <a:ext cx="10604020" cy="3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57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837365" y="5660367"/>
            <a:ext cx="27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</a:t>
            </a: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516" y="1862051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1503650"/>
            <a:ext cx="9021434" cy="34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64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52930" y="5660367"/>
            <a:ext cx="27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0" y="2399841"/>
            <a:ext cx="9011908" cy="31103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0" y="1293408"/>
            <a:ext cx="9011908" cy="1106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8516" y="1862051"/>
            <a:ext cx="10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상품이미지</a:t>
            </a:r>
            <a:endParaRPr lang="ko-KR" altLang="en-US" sz="14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678" y="3770327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380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20990" y="5627117"/>
            <a:ext cx="27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관련 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1392000"/>
            <a:ext cx="9021434" cy="13241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17" y="2982708"/>
            <a:ext cx="9030960" cy="25100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8516" y="1862051"/>
            <a:ext cx="104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</a:t>
            </a:r>
            <a:endParaRPr lang="ko-KR" altLang="en-US" sz="14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678" y="3770327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73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87175" y="5660367"/>
            <a:ext cx="27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구매후기 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49" y="1633165"/>
            <a:ext cx="8992855" cy="37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490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20240" y="5660367"/>
            <a:ext cx="27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0" y="1069986"/>
            <a:ext cx="9030960" cy="20923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20" y="3564602"/>
            <a:ext cx="9030960" cy="19946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8516" y="1862051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516" y="4248656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8974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 배경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021" y="1445526"/>
            <a:ext cx="109395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비대면 서비스인 </a:t>
            </a:r>
            <a:r>
              <a:rPr lang="ko-KR" altLang="en-US" sz="24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언택트</a:t>
            </a:r>
            <a:r>
              <a:rPr lang="ko-KR" altLang="en-US" sz="2400" dirty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마케팅과 사업이 </a:t>
            </a:r>
            <a:r>
              <a:rPr lang="en-US" altLang="ko-KR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년도 </a:t>
            </a:r>
            <a:r>
              <a:rPr lang="ko-KR" altLang="en-US" sz="24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소비트랜드로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자리잡고 있다</a:t>
            </a:r>
            <a:r>
              <a:rPr lang="en-US" altLang="ko-KR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중에서도 </a:t>
            </a:r>
            <a:r>
              <a:rPr lang="ko-KR" altLang="en-US" sz="24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기프티콘은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만나지 않고도 성의를 표현하거나</a:t>
            </a:r>
            <a:endParaRPr lang="en-US" altLang="ko-KR" sz="2400" dirty="0" smtClean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감정을 전달 할 수 있는 상품이다</a:t>
            </a:r>
            <a:r>
              <a:rPr lang="en-US" altLang="ko-KR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</a:t>
            </a:r>
            <a:r>
              <a:rPr lang="ko-KR" altLang="en-US" sz="24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트랜드에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맞게 </a:t>
            </a:r>
            <a:r>
              <a:rPr lang="ko-KR" altLang="en-US" sz="24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기프티콘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시장은 계속해서 확장하고 있다</a:t>
            </a:r>
            <a:r>
              <a:rPr lang="en-US" altLang="ko-KR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주소를 입력해야 하는 번거로움 없이 </a:t>
            </a:r>
            <a:r>
              <a:rPr lang="ko-KR" altLang="en-US" sz="2400" dirty="0" err="1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이메일</a:t>
            </a:r>
            <a:r>
              <a:rPr lang="ko-KR" altLang="en-US" sz="2400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인증만 한다면 누구나 편하게 </a:t>
            </a:r>
            <a:endParaRPr lang="en-US" altLang="ko-KR" sz="2400" dirty="0" smtClean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상품을 바로 구매 할 수 있는 사이트를 구현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하고자 했다</a:t>
            </a:r>
            <a:r>
              <a:rPr lang="en-US" altLang="ko-KR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4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endParaRPr lang="ko-KR" altLang="en-US" sz="2400" dirty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46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정의서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9805" y="6150337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20240" y="5660367"/>
            <a:ext cx="27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테이블</a:t>
            </a:r>
            <a:endParaRPr lang="ko-KR" altLang="en-US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516" y="1862051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1110725"/>
            <a:ext cx="9002381" cy="2230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3" y="3608266"/>
            <a:ext cx="9002381" cy="18879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8516" y="4248656"/>
            <a:ext cx="104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lang="ko-KR" altLang="en-US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7469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-Action Mapping(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</a:t>
            </a:r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31" y="983298"/>
            <a:ext cx="11586827" cy="54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73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-Action Mapping(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결제</a:t>
            </a:r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13" y="2537680"/>
            <a:ext cx="11538701" cy="14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2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-Action Mapping(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5" y="1280228"/>
            <a:ext cx="11441504" cy="454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2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6177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설계</a:t>
            </a:r>
            <a:endParaRPr lang="en-US" altLang="ko-KR" sz="20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-Action Mapping(</a:t>
            </a:r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1" y="1069986"/>
            <a:ext cx="11004331" cy="3809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11" y="4935450"/>
            <a:ext cx="11004331" cy="11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</a:p>
        </p:txBody>
      </p:sp>
      <p:pic>
        <p:nvPicPr>
          <p:cNvPr id="5122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1542" y="951758"/>
            <a:ext cx="9519384" cy="552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12062" y="1405289"/>
            <a:ext cx="8142972" cy="72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HEADER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12062" y="2195564"/>
            <a:ext cx="8142972" cy="1904798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12062" y="4174403"/>
            <a:ext cx="8142972" cy="7769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FOOTER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872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46" y="803438"/>
            <a:ext cx="501897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67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31" y="982903"/>
            <a:ext cx="6105687" cy="47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28" y="735556"/>
            <a:ext cx="7166089" cy="56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56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인증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92" y="671271"/>
            <a:ext cx="6706850" cy="3565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742" y="4626571"/>
            <a:ext cx="46291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49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구축방향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29170" y="1483359"/>
            <a:ext cx="1844495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35972" y="1006322"/>
            <a:ext cx="215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이메일</a:t>
            </a:r>
            <a:r>
              <a:rPr lang="ko-KR" altLang="en-US" sz="28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인증 </a:t>
            </a:r>
            <a:endParaRPr lang="ko-KR" altLang="en-US" sz="2800" dirty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042217"/>
            <a:ext cx="8678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구매한 쿠폰을 </a:t>
            </a:r>
            <a:r>
              <a:rPr lang="ko-KR" altLang="en-US" sz="3200" dirty="0" err="1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받아야 하기 때문에 </a:t>
            </a:r>
            <a:endParaRPr lang="en-US" altLang="ko-KR" sz="32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가입할 때 반드시 </a:t>
            </a:r>
            <a:r>
              <a:rPr lang="ko-KR" altLang="en-US" sz="32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sz="32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인증을 하도록 구축</a:t>
            </a:r>
            <a:r>
              <a:rPr lang="ko-KR" altLang="en-US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했다</a:t>
            </a:r>
            <a:r>
              <a:rPr lang="en-US" altLang="ko-KR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dirty="0" err="1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ko-KR" altLang="en-US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인증을 바로 할 수 없는 고객을 위해 </a:t>
            </a:r>
            <a:endParaRPr lang="en-US" altLang="ko-KR" sz="32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동안의 시간을 주도록 구축했다</a:t>
            </a:r>
            <a:r>
              <a:rPr lang="en-US" altLang="ko-KR" sz="32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44393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641" y="4149590"/>
            <a:ext cx="8524875" cy="2333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964" y="565547"/>
            <a:ext cx="7405004" cy="34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6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18" y="736681"/>
            <a:ext cx="8262151" cy="5240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6207304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0" r="12893"/>
          <a:stretch/>
        </p:blipFill>
        <p:spPr>
          <a:xfrm>
            <a:off x="3960252" y="418454"/>
            <a:ext cx="7301306" cy="309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60" y="3138977"/>
            <a:ext cx="7363298" cy="3229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992506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27" y="1221478"/>
            <a:ext cx="6891657" cy="4594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528629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상세페이지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73" y="982903"/>
            <a:ext cx="6891802" cy="40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82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상세페이지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36" y="982902"/>
            <a:ext cx="7472051" cy="51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50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10" y="803438"/>
            <a:ext cx="8039443" cy="53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3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94" y="567404"/>
            <a:ext cx="7991875" cy="52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939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54" y="803438"/>
            <a:ext cx="5854433" cy="29369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54" y="3752664"/>
            <a:ext cx="5854433" cy="2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0" y="982903"/>
            <a:ext cx="2093481" cy="27565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34" y="982903"/>
            <a:ext cx="2184305" cy="27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64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구축방향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1528" y="1529542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36716" y="1006322"/>
            <a:ext cx="302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이메일</a:t>
            </a:r>
            <a:r>
              <a:rPr lang="ko-KR" altLang="en-US" sz="28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상품전송 </a:t>
            </a:r>
            <a:endParaRPr lang="ko-KR" altLang="en-US" sz="2800" dirty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691" y="2042217"/>
            <a:ext cx="11419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</a:t>
            </a:r>
            <a:r>
              <a:rPr lang="ko-KR" altLang="en-US" sz="28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전송버튼을 눌렀을 경우</a:t>
            </a: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이메일로</a:t>
            </a: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기프티콘이</a:t>
            </a: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전송</a:t>
            </a: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되도록 구축하였다</a:t>
            </a:r>
            <a:r>
              <a:rPr lang="en-US" altLang="ko-KR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후 바로 상품을 전송해 주는 것이 아니라 </a:t>
            </a:r>
            <a:r>
              <a:rPr lang="ko-KR" altLang="en-US" sz="28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상품 전송버튼을 </a:t>
            </a:r>
            <a:endParaRPr lang="en-US" altLang="ko-KR" sz="28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눌렀을 경우에만 전송</a:t>
            </a:r>
            <a:r>
              <a:rPr lang="ko-KR" altLang="en-US" sz="28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되도록 구축하였다</a:t>
            </a:r>
            <a:r>
              <a:rPr lang="en-US" altLang="ko-KR" sz="28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146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927" y="982903"/>
            <a:ext cx="8271201" cy="44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048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86" y="850277"/>
            <a:ext cx="7542530" cy="53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34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26" y="738853"/>
            <a:ext cx="7541010" cy="55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71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99" y="1106905"/>
            <a:ext cx="7867151" cy="47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533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962" y="1377130"/>
            <a:ext cx="7972425" cy="36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73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73" y="1388071"/>
            <a:ext cx="5858368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2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7" r="2790" b="4237"/>
          <a:stretch/>
        </p:blipFill>
        <p:spPr>
          <a:xfrm>
            <a:off x="4042620" y="1524000"/>
            <a:ext cx="7331233" cy="41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53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53" y="1361223"/>
            <a:ext cx="7972928" cy="40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1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상품관리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36" y="795669"/>
            <a:ext cx="7112017" cy="54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2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상품관리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33" y="1069986"/>
            <a:ext cx="8386910" cy="44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4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 배경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1528" y="1529542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35475" y="1006322"/>
            <a:ext cx="203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취소</a:t>
            </a:r>
            <a:endParaRPr lang="ko-KR" altLang="en-US" sz="2800" dirty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691" y="2923360"/>
            <a:ext cx="11419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후 사용여부 때문에 환불이 어려운 </a:t>
            </a:r>
            <a:r>
              <a:rPr lang="ko-KR" altLang="en-US" sz="2800" dirty="0" err="1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기프티콘</a:t>
            </a: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특성을 고려 </a:t>
            </a:r>
            <a:endParaRPr lang="en-US" altLang="ko-KR" sz="28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상품전송 버튼을 누르지 않았을 경우 환불</a:t>
            </a: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되도록 주문 취소 버튼을 구축하였다</a:t>
            </a:r>
            <a:r>
              <a:rPr lang="en-US" altLang="ko-KR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351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00" y="982903"/>
            <a:ext cx="8280717" cy="47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29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71" y="1348883"/>
            <a:ext cx="7764379" cy="40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40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EVENT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07" y="804168"/>
            <a:ext cx="6995039" cy="3922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93" y="4507658"/>
            <a:ext cx="7186476" cy="18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50" y="1165802"/>
            <a:ext cx="7497851" cy="40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83" y="803438"/>
            <a:ext cx="7708955" cy="44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9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onitor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205" y="2765481"/>
            <a:ext cx="3171722" cy="18409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2041" y="5066864"/>
            <a:ext cx="2133600" cy="369332"/>
          </a:xfrm>
          <a:prstGeom prst="rect">
            <a:avLst/>
          </a:prstGeom>
          <a:noFill/>
          <a:scene3d>
            <a:camera prst="perspectiveRight">
              <a:rot lat="0" lon="1919998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45" y="151906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32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</a:t>
            </a:r>
            <a:endParaRPr lang="en-US" altLang="ko-KR" sz="32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22" y="573437"/>
            <a:ext cx="5746743" cy="27218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22" y="3450282"/>
            <a:ext cx="5489033" cy="29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33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845" y="151906"/>
            <a:ext cx="3109796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54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5.QNA</a:t>
            </a:r>
            <a:endParaRPr lang="ko-KR" altLang="en-US" sz="54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527" y="2279715"/>
            <a:ext cx="10939548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60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궁금한 점 물어봐 주세요</a:t>
            </a:r>
            <a:endParaRPr lang="ko-KR" altLang="en-US" sz="6000" dirty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1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842" name="Picture 2" descr="cinema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78877" y="2779467"/>
            <a:ext cx="3109796" cy="101566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6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sz="48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820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9896" y="2803583"/>
            <a:ext cx="4876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THANKS</a:t>
            </a:r>
            <a:endParaRPr lang="ko-KR" altLang="en-US" sz="88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432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 배경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1528" y="1529542"/>
            <a:ext cx="2028944" cy="134355"/>
          </a:xfrm>
          <a:prstGeom prst="rect">
            <a:avLst/>
          </a:prstGeom>
          <a:solidFill>
            <a:srgbClr val="FF9999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35475" y="1006322"/>
            <a:ext cx="203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999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endParaRPr lang="ko-KR" altLang="en-US" sz="2800" dirty="0">
              <a:solidFill>
                <a:srgbClr val="FF999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34" y="2736502"/>
            <a:ext cx="11419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브랜드들이 들어올 수 있도록</a:t>
            </a:r>
            <a:endParaRPr lang="en-US" altLang="ko-KR" sz="2800" dirty="0" smtClean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카테고리들을 추가 삭제 하는 기능</a:t>
            </a:r>
            <a:r>
              <a:rPr lang="ko-KR" altLang="en-US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구축하였다</a:t>
            </a:r>
            <a:r>
              <a:rPr lang="en-US" altLang="ko-KR" sz="28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8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240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벤치마킹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84" y="1812174"/>
            <a:ext cx="3356540" cy="250194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23" y="1812174"/>
            <a:ext cx="3575210" cy="250194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80657"/>
            <a:ext cx="5424045" cy="33915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47971" y="5080596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/>
              </a:rPr>
              <a:t>http://www.gifticon.com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94792" y="5070689"/>
            <a:ext cx="3086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6"/>
              </a:rPr>
              <a:t>https://www.officecon.co.kr/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517613" y="5070689"/>
            <a:ext cx="2998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7"/>
              </a:rPr>
              <a:t>https://www.donutbook.co.kr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4108" y="5466553"/>
            <a:ext cx="113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기프티콘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3343" y="5467668"/>
            <a:ext cx="113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오피스콘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8382" y="5466553"/>
            <a:ext cx="113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도넛북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29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5846" y="418454"/>
            <a:ext cx="11816862" cy="6216808"/>
          </a:xfrm>
          <a:prstGeom prst="rect">
            <a:avLst/>
          </a:prstGeom>
          <a:solidFill>
            <a:schemeClr val="bg1"/>
          </a:solidFill>
          <a:ln w="76200">
            <a:solidFill>
              <a:srgbClr val="FF99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0" dirty="0">
              <a:solidFill>
                <a:srgbClr val="FF99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3285641" cy="573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/>
        </p:nvSpPr>
        <p:spPr>
          <a:xfrm rot="10800000">
            <a:off x="284331" y="40135"/>
            <a:ext cx="3063302" cy="763302"/>
          </a:xfrm>
          <a:prstGeom prst="snip1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1" y="198072"/>
            <a:ext cx="310979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1.</a:t>
            </a:r>
            <a:r>
              <a:rPr lang="ko-KR" altLang="en-US" sz="28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8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20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sz="20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12175" y="1374136"/>
            <a:ext cx="2128058" cy="2089541"/>
          </a:xfrm>
          <a:prstGeom prst="roundRect">
            <a:avLst/>
          </a:prstGeom>
          <a:solidFill>
            <a:schemeClr val="bg1"/>
          </a:solidFill>
          <a:ln>
            <a:solidFill>
              <a:srgbClr val="FF9999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07528" y="1374136"/>
            <a:ext cx="2128058" cy="2089541"/>
          </a:xfrm>
          <a:prstGeom prst="roundRect">
            <a:avLst/>
          </a:prstGeom>
          <a:solidFill>
            <a:schemeClr val="bg1"/>
          </a:solidFill>
          <a:ln>
            <a:solidFill>
              <a:srgbClr val="FF9999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4111" y="1437317"/>
            <a:ext cx="2128058" cy="2089541"/>
          </a:xfrm>
          <a:prstGeom prst="roundRect">
            <a:avLst/>
          </a:prstGeom>
          <a:solidFill>
            <a:schemeClr val="bg1"/>
          </a:solidFill>
          <a:ln>
            <a:solidFill>
              <a:srgbClr val="FF9999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8875" y="4004699"/>
            <a:ext cx="2128058" cy="2089541"/>
          </a:xfrm>
          <a:prstGeom prst="roundRect">
            <a:avLst/>
          </a:prstGeom>
          <a:solidFill>
            <a:schemeClr val="bg1"/>
          </a:solidFill>
          <a:ln>
            <a:solidFill>
              <a:srgbClr val="FF9999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77108" y="4004698"/>
            <a:ext cx="2128058" cy="2089541"/>
          </a:xfrm>
          <a:prstGeom prst="roundRect">
            <a:avLst/>
          </a:prstGeom>
          <a:solidFill>
            <a:schemeClr val="bg1"/>
          </a:solidFill>
          <a:ln>
            <a:solidFill>
              <a:srgbClr val="FF9999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11186" y="1254720"/>
            <a:ext cx="1397817" cy="29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Language</a:t>
            </a:r>
            <a:endParaRPr lang="ko-KR" altLang="en-US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05258" y="1254720"/>
            <a:ext cx="1397817" cy="29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05166" y="1291012"/>
            <a:ext cx="1223501" cy="254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WAS</a:t>
            </a:r>
            <a:endParaRPr lang="ko-KR" altLang="en-US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0727" y="3836370"/>
            <a:ext cx="1246909" cy="27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endParaRPr lang="ko-KR" altLang="en-US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42229" y="3825142"/>
            <a:ext cx="1397817" cy="29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Tool</a:t>
            </a:r>
            <a:endParaRPr lang="ko-KR" altLang="en-US" sz="1600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Google Shape;24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4681" y="2517924"/>
            <a:ext cx="669237" cy="76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826" y="2730800"/>
            <a:ext cx="1028593" cy="7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8;p24"/>
          <p:cNvPicPr preferRelativeResize="0"/>
          <p:nvPr/>
        </p:nvPicPr>
        <p:blipFill rotWithShape="1">
          <a:blip r:embed="rId4">
            <a:alphaModFix/>
          </a:blip>
          <a:srcRect l="32966" t="12452" r="29481" b="4363"/>
          <a:stretch/>
        </p:blipFill>
        <p:spPr>
          <a:xfrm>
            <a:off x="5346810" y="1637535"/>
            <a:ext cx="1123260" cy="79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4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4489" y="1964197"/>
            <a:ext cx="1764854" cy="85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4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9714" y="4624190"/>
            <a:ext cx="1546379" cy="8505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6969181" y="5212092"/>
            <a:ext cx="1160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 3.9.9</a:t>
            </a:r>
          </a:p>
        </p:txBody>
      </p:sp>
      <p:pic>
        <p:nvPicPr>
          <p:cNvPr id="28" name="Google Shape;243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0801" y="2702469"/>
            <a:ext cx="999293" cy="49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ml p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12" y="1577847"/>
            <a:ext cx="1602403" cy="9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tool suite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268" y="4153429"/>
            <a:ext cx="909737" cy="100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689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888</Words>
  <Application>Microsoft Office PowerPoint</Application>
  <PresentationFormat>와이드스크린</PresentationFormat>
  <Paragraphs>285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나눔고딕 ExtraBold</vt:lpstr>
      <vt:lpstr>맑은 고딕</vt:lpstr>
      <vt:lpstr>Calibri</vt:lpstr>
      <vt:lpstr>배달의민족 주아</vt:lpstr>
      <vt:lpstr>Calibri Light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EZ-1401</dc:creator>
  <cp:lastModifiedBy>EZEN</cp:lastModifiedBy>
  <cp:revision>64</cp:revision>
  <dcterms:created xsi:type="dcterms:W3CDTF">2019-08-08T09:14:07Z</dcterms:created>
  <dcterms:modified xsi:type="dcterms:W3CDTF">2019-10-10T06:26:45Z</dcterms:modified>
</cp:coreProperties>
</file>